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63" r:id="rId3"/>
    <p:sldId id="516" r:id="rId4"/>
    <p:sldId id="508" r:id="rId5"/>
    <p:sldId id="509" r:id="rId6"/>
    <p:sldId id="521" r:id="rId7"/>
    <p:sldId id="520" r:id="rId8"/>
    <p:sldId id="510" r:id="rId9"/>
    <p:sldId id="522" r:id="rId10"/>
    <p:sldId id="511" r:id="rId11"/>
    <p:sldId id="512" r:id="rId12"/>
    <p:sldId id="523" r:id="rId13"/>
    <p:sldId id="513" r:id="rId14"/>
    <p:sldId id="514" r:id="rId15"/>
    <p:sldId id="51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38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1553</Words>
  <Application>Microsoft Office PowerPoint</Application>
  <PresentationFormat>Widescreen</PresentationFormat>
  <Paragraphs>188</Paragraphs>
  <Slides>21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72 Black</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2023-08-10T16:26:10Z</dcterms:modified>
</cp:coreProperties>
</file>